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B06DC2-5434-476B-B88B-7F9D99E04E0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F49D8E-C1E7-4512-B947-003B460AC5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75EAF-78CD-44CC-806A-DA86F185F7D5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0C949-CAFC-47B3-B67C-568E015CD5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425ACA-7645-4EED-846A-FAEB28259AA0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D179607-1BB0-486B-91DA-2DABA596BB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6DE3-8CC8-42CA-8A9E-1A47CDE972BD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B35F8-94E6-4C8A-9718-A9E236B5E7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5EE4E30-6182-4E1F-A71A-8373B2A25D50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B3526E-71A0-4ADE-AC4A-9BA16D6D70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10407-25C9-4849-9D1A-7A09D04591F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1A406-A59B-417B-92FA-694C0D41F6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4D21F-85F4-4A73-A454-A092D5B2D6DA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29FCA-A6E7-4377-8914-630F2C48B1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27F0F-545C-4C71-A626-2F37D12B12DE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2D6DF-E7CB-4F61-8DB3-1636B124B9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7E46F-CAAC-449E-B293-259F2DEC9ED4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06BE2-3074-4698-95B1-7F8D257B97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115B8-7D37-4244-9EDD-3F42072C6601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E99D1-C398-4B87-BEA4-AF83EB0CF0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161314-EE6C-4E46-850A-D34FE329A5E9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EC4148-451C-4F52-95C2-FA4A90FCF2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39BC5A8-F87A-4612-A757-095F7ECDD3F6}" type="datetimeFigureOut">
              <a:rPr lang="ru-RU"/>
              <a:pPr>
                <a:defRPr/>
              </a:pPr>
              <a:t>05.06.2014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69AB1F5-B9F8-4299-8A8A-466EE39AD3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30" r:id="rId9"/>
    <p:sldLayoutId id="2147483727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Как Маша и Медведь знакомятся с альтернативными источниками энергии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88" y="3540125"/>
            <a:ext cx="3540125" cy="2389188"/>
          </a:xfrm>
        </p:spPr>
        <p:txBody>
          <a:bodyPr>
            <a:normAutofit fontScale="850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Авторы работы: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Вельшина Екатерина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Воскобойникова Марианна,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Алимова Оксана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smtClean="0">
                <a:solidFill>
                  <a:srgbClr val="002060"/>
                </a:solidFill>
              </a:rPr>
              <a:t>учащиеся 9в  </a:t>
            </a:r>
            <a:r>
              <a:rPr lang="ru-RU" sz="2400" dirty="0" smtClean="0">
                <a:solidFill>
                  <a:srgbClr val="002060"/>
                </a:solidFill>
              </a:rPr>
              <a:t>класса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МОУ СОШ № 20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Г.Невинномысска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148" name="Picture 2" descr="C:\Documents and Settings\Королева\Рабочий стол\Маша и медведь\6fe6822af142b4eaadb6e678eb8b133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429000"/>
            <a:ext cx="38862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G:\гиф\037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25" y="285750"/>
            <a:ext cx="17859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19200" y="692150"/>
            <a:ext cx="6138863" cy="5715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714375" y="428625"/>
            <a:ext cx="7239000" cy="60277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-Миша, смотри, что в журнале пишут: «За биомассой – энергия будущего». Что это значит?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-Некогда мне. Видишь морковку  кролик опять выкопал. Что мы зимой есть будем?</a:t>
            </a:r>
          </a:p>
          <a:p>
            <a:pPr eaLnBrk="1" hangingPunct="1">
              <a:buFontTx/>
              <a:buChar char="-"/>
            </a:pPr>
            <a:r>
              <a:rPr 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Миша, ну брось свою морковку.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Новую посадим. Смотри сколько 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тебя места для посадки осталось.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7171" name="Picture 2" descr="C:\Documents and Settings\Королева\Рабочий стол\Маша и медведь\bf37876e1d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2000250"/>
            <a:ext cx="32146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 descr="C:\Documents and Settings\Королева\Рабочий стол\Маша и медведь\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900" y="3643313"/>
            <a:ext cx="37052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50"/>
            <a:ext cx="7615238" cy="6170613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-Ладно пошли домой я тебе расскажу.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(устроилась Маша поудобнее в кресле и приготовилась слушать Медведя)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-Слушай Машенька внимательно.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данным момент, существуют три вида биотоплива. В основном, оно производится путем переработки сельскохозяйственных отходов. Причем сырьем в данном случае могут служить куски древесины, солома, навоз и т.д.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Такой вид топлива под названием SunDiesel уже производит немецкая химическая компания Choren Industriers при поддержке концернов DaimlerChrysler и Volkswagen.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Второй способ получения биологического дизельного топлива - растительное сырье - соя, рапс, хлопок, а в последнее время еще и ятрофа, южноамериканское растение.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Первым двигатель, работающий на горючем из арахисового масла, продемонстрировал еще Рудольф Дизель в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1900 году.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Третий вид биологического топлива - это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синтетическое горючее,  получаемое из отходов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деревообрабатывающей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промышленности, сельского хозяйства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даже бытового мусора.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2" descr="C:\Documents and Settings\Королева\Рабочий стол\Маша и медведь\236413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4643438"/>
            <a:ext cx="29289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25"/>
            <a:ext cx="7239000" cy="602773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из отходов морковки тоже горючее можно делать?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знаю. Но слышал 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британские защитники окружающей среды в скором времени отправятся в необычное путешествие из Европы в Африку. Необычность этой затеи заключается в том, что свои автомобили англичане будут заправлять исключительно биотопливом, сделанным из шоколада.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-Для того, чтобы преодолеть путь длиной 6,5 тысяч километров, путешественникам понадобится 2000 литров топлива, приготовленных из четырех тонн шоколадных отходов. Цель авторов проекта - Энди Пага и Джона Гримшоу - продемонстрировать преимущества экологически безопасного топлива. "Шоколадный дизель" имеет низкие показатели выброса углекислого газа в атмосферу и, что немаловажно,  производится из возобновляемых ресурсов. </a:t>
            </a:r>
          </a:p>
        </p:txBody>
      </p:sp>
      <p:pic>
        <p:nvPicPr>
          <p:cNvPr id="9219" name="Picture 3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13" y="1357313"/>
            <a:ext cx="180657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Program Files\Microsoft Office\MEDIA\CAGCAT10\j0211949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50" y="5500688"/>
            <a:ext cx="190023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7239000" cy="6170613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Новый вид биотоплива включает в себя такие "ингредиенты", как переработанное масло какао, метанол и каустическая сода. Единственный "недостаток" нового вида топлива заключается в том, что его совершенно нельзя использовать для еды - из-за запаха и вредных составляющих.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им шоколада не жалко. Я его так люблю. Миша, я у тебя сладкого петушка на полке видела. Дай мне, пожалуйста, а то умру. А! А!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-Ладно, ладно бери, только не кричи.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Слушай дальше. Уже сегодня в Англии можно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заправить автомобиль  "шоколадным" топливом на заправке, где оно будет стоить дешевле обычного бензина. Чтобы убедить в преимуществе использования биотоплива как можно больше людей, экологи намерены совершить трехнедельное путешествие.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 маршрут будет пролегать через Францию и Испанию, после чего экологи отправятся в Африку, где, преодолев пустыню Сахару, финишируют в городе Тимбукту республики Мали. Большую часть пути Паг и Гримшоу проедут на старом грузовике, а, чтобы преодолеть оставшиеся 210 км, пересядут на две машины Toyota Landcruiser.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Изобретатели также возьмут с собой портативное устройство для производства горючего из отработанного масла в качестве подарка местной благотворительной организации города Тимбукту.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43" name="Picture 2" descr="C:\Documents and Settings\Королева\Рабочий стол\Маша и медведь\243810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0" y="1928813"/>
            <a:ext cx="17859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688" y="5500688"/>
            <a:ext cx="21145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4"/>
          <p:cNvSpPr>
            <a:spLocks noGrp="1"/>
          </p:cNvSpPr>
          <p:nvPr>
            <p:ph idx="1"/>
          </p:nvPr>
        </p:nvSpPr>
        <p:spPr>
          <a:xfrm>
            <a:off x="457200" y="214313"/>
            <a:ext cx="7239000" cy="6242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-Ну, а у нас в России кто-нибудь занимается такой проблемой? Мишенька, ты у меня все знаешь. Расскажи мне.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-Да, конечно.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Компания «РусАгроПроект» приступила к реализации комплексной программы по выращиванию и переработке рапса на базе трех агрофирм в Волгоградской области. Новый проект — строительство завода по производству биодизеля мощностью переработки 160 тысяч тонн маслосемян в год — ориентирован главным образом на продукцию агрофирм, входящих в структуру холдинга. Это позволит компании меньше зависеть от поставщиков сырья, а также создать замкнутый цикл производства и выйти на рынок не с сырьем, а с готовой продукцией — рапсовым маслом, биодизелем, глицерином. Тем более, по мнению специалистов, конкуренция в этом секторе российской экономики практически отсутствует.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-Миша, а Волгоградская область - это недалеко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нас. Давай, на экскурсию туда съездим.</a:t>
            </a:r>
          </a:p>
        </p:txBody>
      </p:sp>
      <p:pic>
        <p:nvPicPr>
          <p:cNvPr id="11267" name="Picture 3" descr="C:\Documents and Settings\Королева\Рабочий стол\Маша и медведь\98381_w465_h260_f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75" y="4714875"/>
            <a:ext cx="25003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6615113" cy="602773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Миш а давай тоже бизнесом займемся.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Будем репс выращивать  и биотопливо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делать.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Рапс легко вводится в севооборот,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 это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отличный предшественник для зерновых культур. Повышение урожайности зерновых, посеянных после рапса, составляет до 10 — 15 центнеров с гектара. Рапс и отходы маслоэкстракционного производства (жмых и шрот) — отличный высококалорийный корм для всех сельскохозяйственных животных. Но производство биодизеля в России ориентировано по большей части на зарубежные рынки — все дело в себестоимости. Арифметика простая: например, литр обычного дизельного топлива в нашей стране стоит 16 — 17 рублей, а биологического — в два раза выше, около 35 рублей. Стоимость литра только рапсового масла, которое служит сырьем для производства биодизеля, — уже 24 рубля. Понятно, что такое дорогое топливо не будет пользоваться спросом в России. Разве только в Европе, где цена литра дизельного топлива — около 40 рублей.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/>
          </a:p>
        </p:txBody>
      </p:sp>
      <p:pic>
        <p:nvPicPr>
          <p:cNvPr id="12291" name="Picture 2" descr="C:\Documents and Settings\Королева\Рабочий стол\Маша и медведь\cfe9312e903f41dda2a271a8c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27738" y="0"/>
            <a:ext cx="31162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7239000" cy="617061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-Жалко Миша. У меня такой план был. Ну все таки в России будут использовать биотопливо? Как ты думаешь, Миша?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Да, Машенька.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сейчас в России можно встретить биотопливо, но в отличие от Европы у нас литр такого топлива стоит в два раза больше чем литр обычной солярки . Так что автомобилисты не спешат покупать экологически чистое топливо. Но в последнее время количество АЗС с таким ноу-хау возрастает, а биотопливо дешевеет.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здорово! Значит мы с тобой тоже можем свою машину заправлять биотопливом. Надо всем рассказать, что «За биомассой – энергия будущего».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больше всего мне понравилось биотопливо на шоколаде. Жаль, что есть его нельзя.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5472113" cy="6242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-Давай, бери свой большой барабан, пошли всем расскажем о таких чудесах.</a:t>
            </a:r>
          </a:p>
          <a:p>
            <a:pPr eaLnBrk="1" hangingPunct="1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А барабан зачем, Машенька?</a:t>
            </a:r>
          </a:p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 а, как мы их звать будем? Ведь интересную историю ты мне рассказал. Я хочу, чтобы все знали. Что природа и ее ископаемые  не вечны  и что их  беречь нужно.</a:t>
            </a:r>
          </a:p>
          <a:p>
            <a:pPr eaLnBrk="1" hangingPunct="1">
              <a:buFontTx/>
              <a:buChar char="-"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endParaRPr lang="ru-RU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Documents and Settings\Королева\Рабочий стол\Маша и медведь\236413-Sep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38" y="1428750"/>
            <a:ext cx="31432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Documents and Settings\Королева\Рабочий стол\Маша и медведь\239351-Sepik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4010025"/>
            <a:ext cx="5286375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109</TotalTime>
  <Words>1055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Trebuchet MS</vt:lpstr>
      <vt:lpstr>Wingdings 2</vt:lpstr>
      <vt:lpstr>Wingdings</vt:lpstr>
      <vt:lpstr>Calibri</vt:lpstr>
      <vt:lpstr>Times New Roman</vt:lpstr>
      <vt:lpstr>Изящная</vt:lpstr>
      <vt:lpstr>Как Маша и Медведь знакомятся с альтернативными источниками энергии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Маша и Медведь знакомятся с альтернативными источниками энергии</dc:title>
  <dc:creator>Королева</dc:creator>
  <cp:lastModifiedBy>re</cp:lastModifiedBy>
  <cp:revision>20</cp:revision>
  <dcterms:created xsi:type="dcterms:W3CDTF">2011-10-23T11:48:55Z</dcterms:created>
  <dcterms:modified xsi:type="dcterms:W3CDTF">2014-06-05T19:40:46Z</dcterms:modified>
</cp:coreProperties>
</file>